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0" r:id="rId3"/>
    <p:sldId id="256" r:id="rId4"/>
    <p:sldId id="257" r:id="rId5"/>
    <p:sldId id="258" r:id="rId6"/>
    <p:sldId id="259" r:id="rId7"/>
    <p:sldId id="266" r:id="rId8"/>
    <p:sldId id="260" r:id="rId9"/>
    <p:sldId id="261" r:id="rId10"/>
    <p:sldId id="262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63ED86-DE0A-4B61-A9DA-6B394053A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1E14FF-291B-4413-9085-7F705D83F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248474-D959-43D9-835A-1E65ECC67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AC171-B2CF-4F21-8C29-317EFF97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4E997-C439-44F0-AA64-0F3E2850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87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30FFEB-9CC4-47A9-B0DF-13104DDF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A9DED30-6830-403A-BADF-1F9D10DE5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2230B-6BFE-4F5F-A2BC-7F5EF7B7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5CA03-D722-47CC-BCD5-12EACAFE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282073-80C8-4530-A2F0-4926D62D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469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6AF6AB-36FF-4C1F-B954-BEDC05CBC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7E8751-7772-498B-B7E3-94922D432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322CBD-B71A-44EE-AE7F-636C68313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9A72EE-709E-47C2-83AD-33F203B1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81B6F5-FBE4-43BB-BC97-F4DC4959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0290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67CBF5-6336-4F67-8013-137B5BABD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A0BB97-D8C8-4ED5-8C16-956DA309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96FE2-BBCF-4591-B07A-1221D4A5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9DD240-1F2A-4F83-847C-469628FF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72F9F6-C1F1-4AD4-A786-EEA14531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1708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3D1BC-9B95-4D22-B986-D39FDBA7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DB77E-5670-4D52-8F9F-3A3D34FA0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F4FC4-89D7-4FCD-B727-F4811C69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11162D-737F-4475-B4AF-132D0EBF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73C0F9-6F30-476B-B9DD-BCBF0D70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6212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6F620-2B02-4D36-8C85-343BD017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67270-F5DA-4FAA-9CF8-44C494AC4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2FAF8A-7273-4B5B-9118-0E353608D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68AFA5-8AF9-4A99-8450-368C95675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E3E9CE-7422-493C-AEB4-4C00D1257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8D6456-4263-4582-8318-120A6B3A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6631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BAAD07-4BC1-4588-BFC2-E4DC63B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8374F8-CE15-4B10-9366-F43F654BC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C357D9-ED8A-4CEC-BDC9-4B9A2CE4E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3D23C5-7D1C-4CA6-8035-E12B46E7C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631E64-ED14-486C-8EDA-82FE2309F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AB00FA-320F-442F-A229-B391DA5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089728-94A5-4916-9CC3-9A4F383D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15A5CDD-2F01-4B8B-B685-CA50300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121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431F98-4264-4261-8126-98D7140D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0C85BD6-BAF2-4E9B-8C8E-93360936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410840-924E-46D2-B14B-5A03DB72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708A5B-BA6E-43C1-B3CF-5D712632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071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CCA092B-CF3E-4787-B2BF-C054D970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18A630B-DF2D-4E7F-AC49-5AB41EAAD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9A0141-C7AB-409D-AD2D-DF606FE6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9280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EC753-E7FF-4426-9B7F-C621DC92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8A9AE-754D-48FF-B010-D4EDD286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053A56-75E9-4668-A623-81C800463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33EE2C-2586-49D4-B6E9-C5D9BD37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00B734-3E41-46BA-B37B-1E845493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9282C9-9C72-4932-AA4E-6843B546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2144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4C85AF-CA54-4B70-986B-EC20A5021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0E3B1CD-2BC6-41A5-81DE-C679ED96F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543DAEC-83D8-4AB4-8524-D6992CF63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2994C5-3CDD-4960-934A-427C4E61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A77F67-518E-4DB2-B122-8FEF5C3E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947E03B-8ECC-448F-BEAE-E74EA0C7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4976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073C0FB-1FF1-4BD8-A8A0-C7412BCC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FA9DAA-E306-441B-B597-D0F80150A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ABD445-135B-4E66-B96D-2F116F3EC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1C2FC-E82D-4B1F-B38F-772B26779369}" type="datetimeFigureOut">
              <a:rPr lang="en-IN" smtClean="0"/>
              <a:pPr/>
              <a:t>14-05-2019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5122E-9D92-4E93-BDB0-2C8D67DF0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B99235-3581-4B11-86BD-C97CAA875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D170-CAFE-4992-8829-E5FFA386B34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019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145"/>
            <a:ext cx="10515600" cy="593681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FOSSILS AND ITS TYPES</a:t>
            </a:r>
          </a:p>
          <a:p>
            <a:pPr algn="ctr">
              <a:buNone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Created By</a:t>
            </a:r>
          </a:p>
          <a:p>
            <a:pPr algn="ctr">
              <a:buNone/>
            </a:pPr>
            <a:endParaRPr lang="en-US" sz="2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AASIA RASHID BHAT</a:t>
            </a:r>
          </a:p>
          <a:p>
            <a:pPr algn="ctr">
              <a:buNone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Assistant Professor</a:t>
            </a:r>
          </a:p>
          <a:p>
            <a:pPr algn="ctr">
              <a:buNone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Department of Botany</a:t>
            </a:r>
          </a:p>
          <a:p>
            <a:pPr algn="ctr">
              <a:buNone/>
            </a:pP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Govt. P.G College </a:t>
            </a:r>
            <a:r>
              <a:rPr lang="en-US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Rajouri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arth Systems ScienceMost fossils form when organisms areburied in sedimentNatural Cycle: The Rock Cycleâ¢Abiotic factors s...">
            <a:extLst>
              <a:ext uri="{FF2B5EF4-FFF2-40B4-BE49-F238E27FC236}">
                <a16:creationId xmlns:a16="http://schemas.microsoft.com/office/drawing/2014/main" xmlns="" id="{39F605EC-94C9-4022-9C46-4BD334D3F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3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94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. A mold forms when: a. an organism diesand is buried in sediment such as sand, silt orclay b. the sediment changes to ro...">
            <a:extLst>
              <a:ext uri="{FF2B5EF4-FFF2-40B4-BE49-F238E27FC236}">
                <a16:creationId xmlns:a16="http://schemas.microsoft.com/office/drawing/2014/main" xmlns="" id="{064C8C96-8E5A-49A4-B463-6F4063ED4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57" y="213157"/>
            <a:ext cx="11298804" cy="669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076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2. A cast forms when an organism dies and isburied in sediment. Its body rots leaving aâholeâ in the shape of its body. Wa...">
            <a:extLst>
              <a:ext uri="{FF2B5EF4-FFF2-40B4-BE49-F238E27FC236}">
                <a16:creationId xmlns:a16="http://schemas.microsoft.com/office/drawing/2014/main" xmlns="" id="{0B867B37-3951-4C06-A750-9D0F846AF8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8553"/>
            <a:ext cx="11497586" cy="647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9800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trification &#10;Petrified Forest &#10;National Park &#10; ">
            <a:extLst>
              <a:ext uri="{FF2B5EF4-FFF2-40B4-BE49-F238E27FC236}">
                <a16:creationId xmlns:a16="http://schemas.microsoft.com/office/drawing/2014/main" xmlns="" id="{A48FB708-E9ED-45E5-892F-6D1E32DD0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37444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etrification &#10;Petrified Forest &#10;National Park &#10; ">
            <a:extLst>
              <a:ext uri="{FF2B5EF4-FFF2-40B4-BE49-F238E27FC236}">
                <a16:creationId xmlns:a16="http://schemas.microsoft.com/office/drawing/2014/main" xmlns="" id="{4A796217-365D-44E0-9614-99EE8315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45" y="-1"/>
            <a:ext cx="11896437" cy="674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448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trification &#10;Petrified wood is unique. &#10;Unlike other fossilized plant &#10;remains, petrified wood is a &#10;3D representation o...">
            <a:extLst>
              <a:ext uri="{FF2B5EF4-FFF2-40B4-BE49-F238E27FC236}">
                <a16:creationId xmlns:a16="http://schemas.microsoft.com/office/drawing/2014/main" xmlns="" id="{1053D578-FADF-47E7-BA4A-0B4492AC1D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832"/>
            <a:ext cx="12109837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6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83DD5-1AD0-4D27-8145-C0784647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53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13314" name="Picture 2" descr="Carbon Films &#10;Fossilized seed &#10;fern leaves from &#10;northeastern Ohio &#10; ">
            <a:extLst>
              <a:ext uri="{FF2B5EF4-FFF2-40B4-BE49-F238E27FC236}">
                <a16:creationId xmlns:a16="http://schemas.microsoft.com/office/drawing/2014/main" xmlns="" id="{7B8CEAF1-BA6F-498C-8B06-08517A42D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076" y="-101600"/>
            <a:ext cx="11958762" cy="706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94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pressions &#10;and Trace &#10;Fossils &#10; ">
            <a:extLst>
              <a:ext uri="{FF2B5EF4-FFF2-40B4-BE49-F238E27FC236}">
                <a16:creationId xmlns:a16="http://schemas.microsoft.com/office/drawing/2014/main" xmlns="" id="{5593ED81-7299-4DD8-A446-99470565F2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30" y="71563"/>
            <a:ext cx="12001169" cy="70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252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pressions and Trace Fossils &#10;These fossils are remnants of animal movement, and life &#10;as imprinted on their surroundings...">
            <a:extLst>
              <a:ext uri="{FF2B5EF4-FFF2-40B4-BE49-F238E27FC236}">
                <a16:creationId xmlns:a16="http://schemas.microsoft.com/office/drawing/2014/main" xmlns="" id="{BC24846B-0F79-4A9C-8CA2-CEABA481E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84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mber &#10;Amber is fossilized tree &#10;resin that has encased and &#10;preserved small organisms &#10;like plants and insects. This &#10;is ...">
            <a:extLst>
              <a:ext uri="{FF2B5EF4-FFF2-40B4-BE49-F238E27FC236}">
                <a16:creationId xmlns:a16="http://schemas.microsoft.com/office/drawing/2014/main" xmlns="" id="{9285C2A0-903C-4943-981D-BEAC2B138C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98" y="-71562"/>
            <a:ext cx="12070080" cy="70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80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6545"/>
            <a:ext cx="10515600" cy="553041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</a:t>
            </a:r>
            <a:endParaRPr lang="en-US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lated image">
            <a:extLst>
              <a:ext uri="{FF2B5EF4-FFF2-40B4-BE49-F238E27FC236}">
                <a16:creationId xmlns:a16="http://schemas.microsoft.com/office/drawing/2014/main" xmlns="" id="{11BACD9B-564D-4146-8ECE-F03E75689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695" y="0"/>
            <a:ext cx="9128097" cy="72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729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91875-365F-4620-9D9B-2C1DBA5C4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98783"/>
            <a:ext cx="11942858" cy="2337683"/>
          </a:xfrm>
        </p:spPr>
        <p:txBody>
          <a:bodyPr/>
          <a:lstStyle/>
          <a:p>
            <a:r>
              <a:rPr lang="en-US" dirty="0"/>
              <a:t>fossils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0485FD-2EC8-4E7D-AA52-FC7F8722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1133" y="2647784"/>
            <a:ext cx="10702455" cy="465151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 descr="Fossils ">
            <a:extLst>
              <a:ext uri="{FF2B5EF4-FFF2-40B4-BE49-F238E27FC236}">
                <a16:creationId xmlns:a16="http://schemas.microsoft.com/office/drawing/2014/main" xmlns="" id="{6E3D0108-2CD0-4401-B79A-DAD1ED7A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055" y="901198"/>
            <a:ext cx="7282776" cy="546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28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938653-ADD0-4741-BCA8-E7A1ADC53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608727" y="-85198"/>
            <a:ext cx="15984365" cy="6577359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2050" name="Picture 2" descr="TYPES OF FOSSILS&#10;1. Body fossil&#10;2. Sub fossil&#10;3. Microfossil&#10;4. Macrofossil&#10;5. Unusual fossil&#10;6. Trace fossil&#10;7. Coprolite...">
            <a:extLst>
              <a:ext uri="{FF2B5EF4-FFF2-40B4-BE49-F238E27FC236}">
                <a16:creationId xmlns:a16="http://schemas.microsoft.com/office/drawing/2014/main" xmlns="" id="{2DF60F4B-CF58-4F97-B485-A23AE896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7238" y="704823"/>
            <a:ext cx="7967207" cy="59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437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F004B5-D42F-4FD7-B257-2C4906F1B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397165"/>
            <a:ext cx="10591512" cy="6847486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pic>
        <p:nvPicPr>
          <p:cNvPr id="1026" name="Picture 2" descr="The Fossil RecordAll of the fossils that exist are part of theFossil Recordâ¢Includes fossils that have yet to bediscovered...">
            <a:extLst>
              <a:ext uri="{FF2B5EF4-FFF2-40B4-BE49-F238E27FC236}">
                <a16:creationId xmlns:a16="http://schemas.microsoft.com/office/drawing/2014/main" xmlns="" id="{D807BB6D-C3FD-443D-97D5-2C06BB93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36" y="184727"/>
            <a:ext cx="11462327" cy="65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9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VE MAIN TYPES OF FOSSILS Petrified             Molds and               Carbon Fossils                Casts              ...">
            <a:extLst>
              <a:ext uri="{FF2B5EF4-FFF2-40B4-BE49-F238E27FC236}">
                <a16:creationId xmlns:a16="http://schemas.microsoft.com/office/drawing/2014/main" xmlns="" id="{70E4737C-4D1A-4C02-AFFB-30EDD3E435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3769"/>
            <a:ext cx="12034982" cy="67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03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ypes of Fossils &#10;Petrification &#10;The process by which &#10;organic matter exposed to &#10;minerals over a long period &#10;is turned i...">
            <a:extLst>
              <a:ext uri="{FF2B5EF4-FFF2-40B4-BE49-F238E27FC236}">
                <a16:creationId xmlns:a16="http://schemas.microsoft.com/office/drawing/2014/main" xmlns="" id="{28182A1B-1CA2-4949-A9DB-2EDE2F3A52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9025"/>
            <a:ext cx="12330545" cy="70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3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LDS AND CASTS                               â¢ A mold forms when hard parts of an                                 organis...">
            <a:extLst>
              <a:ext uri="{FF2B5EF4-FFF2-40B4-BE49-F238E27FC236}">
                <a16:creationId xmlns:a16="http://schemas.microsoft.com/office/drawing/2014/main" xmlns="" id="{6D2E9C41-E6D4-48E9-8E20-00F54AAF7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610"/>
            <a:ext cx="12062691" cy="671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63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BON FILMS                               â¢ All living things contain an                                 element called c...">
            <a:extLst>
              <a:ext uri="{FF2B5EF4-FFF2-40B4-BE49-F238E27FC236}">
                <a16:creationId xmlns:a16="http://schemas.microsoft.com/office/drawing/2014/main" xmlns="" id="{288E7221-0DAE-4382-80B7-695743F8E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783" y="147550"/>
            <a:ext cx="11926234" cy="67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6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21</Words>
  <Application>Microsoft Office PowerPoint</Application>
  <PresentationFormat>Custom</PresentationFormat>
  <Paragraphs>16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fossils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fossils</dc:title>
  <dc:creator>ghulam abas</dc:creator>
  <cp:lastModifiedBy>HP</cp:lastModifiedBy>
  <cp:revision>22</cp:revision>
  <dcterms:created xsi:type="dcterms:W3CDTF">2019-01-29T15:11:29Z</dcterms:created>
  <dcterms:modified xsi:type="dcterms:W3CDTF">2019-05-14T05:44:39Z</dcterms:modified>
</cp:coreProperties>
</file>